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95" r:id="rId5"/>
    <p:sldId id="340" r:id="rId6"/>
    <p:sldId id="341" r:id="rId7"/>
    <p:sldId id="342" r:id="rId8"/>
    <p:sldId id="344" r:id="rId9"/>
    <p:sldId id="348" r:id="rId10"/>
    <p:sldId id="349" r:id="rId11"/>
    <p:sldId id="904" r:id="rId12"/>
    <p:sldId id="905" r:id="rId13"/>
    <p:sldId id="307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ntennaCond Light" pitchFamily="2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0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54" autoAdjust="0"/>
    <p:restoredTop sz="96405" autoAdjust="0"/>
  </p:normalViewPr>
  <p:slideViewPr>
    <p:cSldViewPr snapToGrid="0">
      <p:cViewPr varScale="1">
        <p:scale>
          <a:sx n="103" d="100"/>
          <a:sy n="103" d="100"/>
        </p:scale>
        <p:origin x="22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F2DE46-3A07-D2AD-37DA-FAA08AFCBC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B89C84-5BB0-6385-9B4B-7603B85230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C6D21-931B-9744-860E-9BA3D9C4AC38}" type="datetimeFigureOut">
              <a:rPr lang="en-US">
                <a:latin typeface="Arial" panose="020B0604020202020204" pitchFamily="34" charset="0"/>
              </a:rPr>
              <a:pPr>
                <a:defRPr/>
              </a:pPr>
              <a:t>2/16/2026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469EA9-FF37-ACA1-4150-97AD4791C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E0D455-901F-1381-66BF-B07FC711D2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D91E981-3A1F-7D4B-A4BE-0A4284CE6FA5}" type="slidenum">
              <a:rPr lang="en-US">
                <a:latin typeface="Arial" panose="020B0604020202020204" pitchFamily="34" charset="0"/>
              </a:rPr>
              <a:pPr>
                <a:defRPr/>
              </a:p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993383C-A683-C919-3135-C447889E98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814F24-4132-1A75-D2A4-BD9D3BC1F13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C235E1-6E59-8947-BA8F-3DA54233A74F}" type="datetimeFigureOut">
              <a:rPr lang="en-US" smtClean="0"/>
              <a:pPr>
                <a:defRPr/>
              </a:pPr>
              <a:t>2/16/2026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924D5AC-D38E-14BC-7574-CF774CDE4E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53B1FF8-D042-E588-83AE-BCCA1A91EE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AF5681-00E4-C10A-7A29-AD09AA89E9D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D9A684-1CA1-BA29-BD40-9D2F79E317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41EC1E3-F35F-334F-B16D-E9127AADAD9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a_title-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B58DB7-87FA-5B4F-1FE5-4A2E2A2BFF02}"/>
              </a:ext>
            </a:extLst>
          </p:cNvPr>
          <p:cNvSpPr/>
          <p:nvPr userDrawn="1"/>
        </p:nvSpPr>
        <p:spPr>
          <a:xfrm>
            <a:off x="173736" y="173736"/>
            <a:ext cx="8791844" cy="6509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1E42CB-9C8B-D2D7-6297-755D9A85782F}"/>
              </a:ext>
            </a:extLst>
          </p:cNvPr>
          <p:cNvSpPr/>
          <p:nvPr userDrawn="1"/>
        </p:nvSpPr>
        <p:spPr>
          <a:xfrm>
            <a:off x="6771020" y="173736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D745230-BBB5-2342-512A-04FF6B89A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2672143"/>
            <a:ext cx="7715250" cy="74789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4050" b="1" i="0" kern="3000" spc="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45EA388-638E-C444-7AA2-61960A6339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3708772"/>
            <a:ext cx="7715250" cy="276999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1500" b="0" i="0" kern="1200" cap="none" spc="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BF32650-26F4-CAD2-9616-B59718564C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6330938"/>
            <a:ext cx="4287058" cy="124650"/>
          </a:xfrm>
        </p:spPr>
        <p:txBody>
          <a:bodyPr lIns="0" tIns="0" rIns="0" bIns="0" anchor="b">
            <a:spAutoFit/>
          </a:bodyPr>
          <a:lstStyle>
            <a:lvl1pPr marL="0" indent="0">
              <a:buFontTx/>
              <a:buNone/>
              <a:defRPr lang="en-US" sz="900" b="0" i="0" kern="1200" cap="all" spc="38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details: Date  •  Presenters  •  etc.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05BB11A5-AF5C-351F-6CAB-0560A2053A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094273"/>
            <a:ext cx="7726896" cy="221599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buNone/>
              <a:defRPr lang="en-US" sz="1200" b="1" i="0" kern="1200" cap="all" spc="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F4FB4B-594F-58CF-214B-7EE4DB555A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272784" y="5998464"/>
            <a:ext cx="2286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45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b_text-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4ACC958-D887-005C-22BD-21EC2B484484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2667000"/>
            <a:ext cx="3769612" cy="3422715"/>
          </a:xfrm>
        </p:spPr>
        <p:txBody>
          <a:bodyPr lIns="0" tIns="0" rIns="0" bIns="0"/>
          <a:lstStyle>
            <a:lvl1pPr marL="0" indent="0">
              <a:spcAft>
                <a:spcPts val="150"/>
              </a:spcAft>
              <a:buNone/>
              <a:defRPr sz="1350" b="0" i="0"/>
            </a:lvl1pPr>
            <a:lvl2pPr>
              <a:defRPr sz="1050" b="0" i="0"/>
            </a:lvl2pPr>
            <a:lvl3pPr>
              <a:defRPr sz="1050" b="0" i="0"/>
            </a:lvl3pPr>
            <a:lvl4pPr>
              <a:defRPr sz="1050" b="0" i="0"/>
            </a:lvl4pPr>
            <a:lvl5pPr>
              <a:defRPr sz="105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766418" y="2667000"/>
            <a:ext cx="3794749" cy="3422714"/>
          </a:xfrm>
        </p:spPr>
        <p:txBody>
          <a:bodyPr lIns="0" tIns="0" rIns="0" bIns="0"/>
          <a:lstStyle>
            <a:lvl1pPr marL="0" indent="0">
              <a:spcAft>
                <a:spcPts val="150"/>
              </a:spcAft>
              <a:buNone/>
              <a:defRPr sz="1350" b="0" i="0"/>
            </a:lvl1pPr>
            <a:lvl2pPr>
              <a:defRPr sz="1050" b="0" i="0"/>
            </a:lvl2pPr>
            <a:lvl3pPr>
              <a:defRPr sz="1050" b="0" i="0"/>
            </a:lvl3pPr>
            <a:lvl4pPr>
              <a:defRPr sz="1050" b="0" i="0"/>
            </a:lvl4pPr>
            <a:lvl5pPr>
              <a:defRPr sz="105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2594F53-8A19-991B-9D45-726C856C75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078" y="2110214"/>
            <a:ext cx="3779143" cy="221599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12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527E0B5-3AC3-A815-441B-7B7889E191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376015"/>
            <a:ext cx="7923924" cy="1314674"/>
          </a:xfrm>
        </p:spPr>
        <p:txBody>
          <a:bodyPr lIns="0" tIns="0" rIns="0" bIns="0" anchor="b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1" i="0" kern="3000" spc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0926788-DBA7-378E-2A18-2245CA0CC85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43451" y="2110214"/>
            <a:ext cx="3785552" cy="221599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12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3CACB0-2FA4-C1C3-E5AC-2BC74B08B9E1}"/>
              </a:ext>
            </a:extLst>
          </p:cNvPr>
          <p:cNvSpPr/>
          <p:nvPr userDrawn="1"/>
        </p:nvSpPr>
        <p:spPr>
          <a:xfrm>
            <a:off x="0" y="7951"/>
            <a:ext cx="9144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56D661-A8CB-2784-FFB7-68DEEC987A57}"/>
              </a:ext>
            </a:extLst>
          </p:cNvPr>
          <p:cNvSpPr/>
          <p:nvPr userDrawn="1"/>
        </p:nvSpPr>
        <p:spPr>
          <a:xfrm>
            <a:off x="6949441" y="1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4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c_text-3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51C7CDC-218A-1692-4D20-6D0D358E4EF3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2667000"/>
            <a:ext cx="2400300" cy="3403862"/>
          </a:xfrm>
        </p:spPr>
        <p:txBody>
          <a:bodyPr lIns="0" tIns="0" rIns="0" bIns="0"/>
          <a:lstStyle>
            <a:lvl1pPr marL="0" indent="0">
              <a:spcAft>
                <a:spcPts val="150"/>
              </a:spcAft>
              <a:buNone/>
              <a:defRPr sz="1350" b="0" i="0"/>
            </a:lvl1pPr>
            <a:lvl2pPr>
              <a:defRPr sz="1050" b="0" i="0"/>
            </a:lvl2pPr>
            <a:lvl3pPr>
              <a:defRPr sz="1050" b="0" i="0"/>
            </a:lvl3pPr>
            <a:lvl4pPr>
              <a:defRPr sz="1050" b="0" i="0"/>
            </a:lvl4pPr>
            <a:lvl5pPr>
              <a:defRPr sz="105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6152274" y="2667000"/>
            <a:ext cx="2400300" cy="3403862"/>
          </a:xfrm>
        </p:spPr>
        <p:txBody>
          <a:bodyPr lIns="0" tIns="0" rIns="0" bIns="0"/>
          <a:lstStyle>
            <a:lvl1pPr marL="0" indent="0">
              <a:spcAft>
                <a:spcPts val="150"/>
              </a:spcAft>
              <a:buNone/>
              <a:defRPr sz="1350" b="0" i="0"/>
            </a:lvl1pPr>
            <a:lvl2pPr>
              <a:defRPr sz="1050" b="0" i="0"/>
            </a:lvl2pPr>
            <a:lvl3pPr>
              <a:defRPr sz="1050" b="0" i="0"/>
            </a:lvl3pPr>
            <a:lvl4pPr>
              <a:defRPr sz="1050" b="0" i="0"/>
            </a:lvl4pPr>
            <a:lvl5pPr>
              <a:defRPr sz="105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3390462" y="2667000"/>
            <a:ext cx="2400300" cy="3403862"/>
          </a:xfrm>
        </p:spPr>
        <p:txBody>
          <a:bodyPr lIns="0" tIns="0" rIns="0" bIns="0"/>
          <a:lstStyle>
            <a:lvl1pPr marL="0" indent="0">
              <a:spcAft>
                <a:spcPts val="150"/>
              </a:spcAft>
              <a:buNone/>
              <a:defRPr sz="1350" b="0" i="0"/>
            </a:lvl1pPr>
            <a:lvl2pPr>
              <a:defRPr sz="1050" b="0" i="0"/>
            </a:lvl2pPr>
            <a:lvl3pPr>
              <a:defRPr sz="1050" b="0" i="0"/>
            </a:lvl3pPr>
            <a:lvl4pPr>
              <a:defRPr sz="1050" b="0" i="0"/>
            </a:lvl4pPr>
            <a:lvl5pPr>
              <a:defRPr sz="105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46B150EA-B600-F09C-A205-1770DCFEE8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079" y="2110214"/>
            <a:ext cx="2413952" cy="221599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12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534ACA2-9CEC-6CDB-2AE5-2643BE04A6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376015"/>
            <a:ext cx="7923924" cy="1314674"/>
          </a:xfrm>
        </p:spPr>
        <p:txBody>
          <a:bodyPr lIns="0" tIns="0" rIns="0" bIns="0" anchor="b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1" i="0" kern="3000" spc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2ADC2891-F687-A61F-FC46-FB44DF636D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97489" y="2110214"/>
            <a:ext cx="2390151" cy="221599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12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1383EBA-41EC-D0E9-D55E-AAFE300686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4278" y="2110214"/>
            <a:ext cx="2390151" cy="221599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12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0FCF1A-F411-2DE9-67C3-9D6CB9AB7AE3}"/>
              </a:ext>
            </a:extLst>
          </p:cNvPr>
          <p:cNvSpPr/>
          <p:nvPr userDrawn="1"/>
        </p:nvSpPr>
        <p:spPr>
          <a:xfrm>
            <a:off x="0" y="7951"/>
            <a:ext cx="9144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BC8ACE-88A4-E95C-A2BC-001EF946D1B5}"/>
              </a:ext>
            </a:extLst>
          </p:cNvPr>
          <p:cNvSpPr/>
          <p:nvPr userDrawn="1"/>
        </p:nvSpPr>
        <p:spPr>
          <a:xfrm>
            <a:off x="6949441" y="1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352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a_display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1EB2D0-A9DF-0A52-7DD5-83E681ADBD65}"/>
              </a:ext>
            </a:extLst>
          </p:cNvPr>
          <p:cNvSpPr/>
          <p:nvPr/>
        </p:nvSpPr>
        <p:spPr>
          <a:xfrm>
            <a:off x="0" y="309564"/>
            <a:ext cx="4567238" cy="6548437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32A976-7EBF-B461-AFAF-981E9289D1E9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5026914" y="2632924"/>
            <a:ext cx="3525660" cy="3228473"/>
          </a:xfrm>
        </p:spPr>
        <p:txBody>
          <a:bodyPr lIns="0" tIns="0" rIns="0" bIns="0"/>
          <a:lstStyle>
            <a:lvl1pPr marL="0" indent="0">
              <a:spcAft>
                <a:spcPts val="150"/>
              </a:spcAft>
              <a:buNone/>
              <a:defRPr sz="1350" b="0" i="0"/>
            </a:lvl1pPr>
            <a:lvl2pPr>
              <a:defRPr sz="1050" b="0" i="0"/>
            </a:lvl2pPr>
            <a:lvl3pPr>
              <a:defRPr sz="1050" b="0" i="0"/>
            </a:lvl3pPr>
            <a:lvl4pPr>
              <a:defRPr sz="1050" b="0" i="0"/>
            </a:lvl4pPr>
            <a:lvl5pPr>
              <a:defRPr sz="105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23405"/>
            <a:ext cx="3172310" cy="4896395"/>
          </a:xfrm>
        </p:spPr>
        <p:txBody>
          <a:bodyPr anchor="ctr"/>
          <a:lstStyle>
            <a:lvl1pPr marL="0" indent="0">
              <a:spcAft>
                <a:spcPts val="900"/>
              </a:spcAft>
              <a:buNone/>
              <a:defRPr sz="2100" b="1" i="0">
                <a:latin typeface="Arial" panose="020B0604020202020204" pitchFamily="34" charset="0"/>
              </a:defRPr>
            </a:lvl1pPr>
            <a:lvl2pPr marL="0" indent="0">
              <a:buNone/>
              <a:defRPr lang="en-US" sz="1050" b="0" i="0" kern="1200" cap="all" spc="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>
                <a:latin typeface="Georgia" panose="02040502050405020303" pitchFamily="18" charset="0"/>
              </a:defRPr>
            </a:lvl3pPr>
            <a:lvl4pPr>
              <a:defRPr>
                <a:latin typeface="Georgia" panose="02040502050405020303" pitchFamily="18" charset="0"/>
              </a:defRPr>
            </a:lvl4pPr>
            <a:lvl5pPr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add readout or quote</a:t>
            </a:r>
          </a:p>
          <a:p>
            <a:pPr lvl="1"/>
            <a:r>
              <a:rPr lang="en-US" dirty="0"/>
              <a:t>—attribution</a:t>
            </a:r>
          </a:p>
        </p:txBody>
      </p:sp>
      <p:sp>
        <p:nvSpPr>
          <p:cNvPr id="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BDFC07-F38A-A1AB-F647-025D8C5977E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27299" y="2110214"/>
            <a:ext cx="3535587" cy="221599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12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6CFC79-D69B-FA2F-84E9-C9E9064E8F84}"/>
              </a:ext>
            </a:extLst>
          </p:cNvPr>
          <p:cNvSpPr/>
          <p:nvPr userDrawn="1"/>
        </p:nvSpPr>
        <p:spPr>
          <a:xfrm>
            <a:off x="0" y="7951"/>
            <a:ext cx="9144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BACAFB-E14C-A706-6C52-8C3CE97259B5}"/>
              </a:ext>
            </a:extLst>
          </p:cNvPr>
          <p:cNvSpPr/>
          <p:nvPr userDrawn="1"/>
        </p:nvSpPr>
        <p:spPr>
          <a:xfrm>
            <a:off x="6949441" y="1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826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b_display-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60ADADCA-CCAF-99B0-EEFF-053F8A6F1B7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8650" y="376015"/>
            <a:ext cx="3935186" cy="1314674"/>
          </a:xfrm>
        </p:spPr>
        <p:txBody>
          <a:bodyPr lIns="0" tIns="0" rIns="0" bIns="0" anchor="b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1" i="0" kern="3000" spc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CCE00-7A5A-D0E3-7333-F7A98C142D1D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 hasCustomPrompt="1"/>
          </p:nvPr>
        </p:nvSpPr>
        <p:spPr>
          <a:xfrm>
            <a:off x="4771541" y="631596"/>
            <a:ext cx="3794198" cy="54204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b="0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object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2667000"/>
            <a:ext cx="3943350" cy="3407522"/>
          </a:xfrm>
        </p:spPr>
        <p:txBody>
          <a:bodyPr lIns="0" tIns="0" rIns="0" bIns="0"/>
          <a:lstStyle>
            <a:lvl1pPr>
              <a:spcAft>
                <a:spcPts val="150"/>
              </a:spcAft>
              <a:defRPr sz="1350" b="0" i="0"/>
            </a:lvl1pPr>
            <a:lvl2pPr>
              <a:defRPr sz="1050" b="0" i="0"/>
            </a:lvl2pPr>
            <a:lvl3pPr>
              <a:defRPr sz="1050" b="0" i="0"/>
            </a:lvl3pPr>
            <a:lvl4pPr>
              <a:defRPr sz="1050" b="0" i="0"/>
            </a:lvl4pPr>
            <a:lvl5pPr>
              <a:defRPr sz="1050" b="0" i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3F2D576-D153-57D7-670B-00FA2FDA23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078" y="1827185"/>
            <a:ext cx="3947922" cy="221599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12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AC196A-7AEE-CC1B-A620-D83697F976EB}"/>
              </a:ext>
            </a:extLst>
          </p:cNvPr>
          <p:cNvSpPr/>
          <p:nvPr userDrawn="1"/>
        </p:nvSpPr>
        <p:spPr>
          <a:xfrm>
            <a:off x="0" y="7951"/>
            <a:ext cx="9144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EC2BB3-F681-1ED1-B894-4EFB2DC163B4}"/>
              </a:ext>
            </a:extLst>
          </p:cNvPr>
          <p:cNvSpPr/>
          <p:nvPr userDrawn="1"/>
        </p:nvSpPr>
        <p:spPr>
          <a:xfrm>
            <a:off x="6949441" y="1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844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d_display-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632A976-7EBF-B461-AFAF-981E9289D1E9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BDFC07-F38A-A1AB-F647-025D8C5977E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1569" y="2870377"/>
            <a:ext cx="2450401" cy="258413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1200" b="1" i="0" kern="1200" cap="all" spc="3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category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F69CEE9-3660-0ED5-F37D-2CD0BC4AFA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2921" y="3327095"/>
            <a:ext cx="2467310" cy="782198"/>
          </a:xfrm>
        </p:spPr>
        <p:txBody>
          <a:bodyPr lIns="0" tIns="0" rIns="0" bIns="0"/>
          <a:lstStyle>
            <a:lvl1pPr marL="0" indent="0">
              <a:spcAft>
                <a:spcPts val="150"/>
              </a:spcAft>
              <a:buNone/>
              <a:defRPr sz="4500" b="1" i="0" spc="-75" baseline="0">
                <a:latin typeface="Arial" panose="020B0604020202020204" pitchFamily="34" charset="0"/>
              </a:defRPr>
            </a:lvl1pPr>
            <a:lvl2pPr>
              <a:defRPr sz="1050" b="0" i="0"/>
            </a:lvl2pPr>
            <a:lvl3pPr>
              <a:defRPr sz="1050" b="0" i="0"/>
            </a:lvl3pPr>
            <a:lvl4pPr>
              <a:defRPr sz="1050" b="0" i="0"/>
            </a:lvl4pPr>
            <a:lvl5pPr>
              <a:defRPr sz="1050" b="0" i="0"/>
            </a:lvl5pPr>
          </a:lstStyle>
          <a:p>
            <a:pPr lvl="0"/>
            <a:r>
              <a:rPr lang="en-US" dirty="0"/>
              <a:t>Number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6D500B-3CE2-126F-09CC-CC46016744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376015"/>
            <a:ext cx="7923924" cy="1314674"/>
          </a:xfrm>
        </p:spPr>
        <p:txBody>
          <a:bodyPr lIns="0" tIns="0" rIns="0" bIns="0" anchor="b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1" i="0" kern="3000" spc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Display numbers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3706456-01B8-58CA-1643-C85751AD354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2921" y="4831814"/>
            <a:ext cx="2475573" cy="764754"/>
          </a:xfrm>
        </p:spPr>
        <p:txBody>
          <a:bodyPr lIns="0" tIns="0" rIns="0" bIns="0"/>
          <a:lstStyle>
            <a:lvl1pPr marL="0" indent="0">
              <a:spcAft>
                <a:spcPts val="150"/>
              </a:spcAft>
              <a:buNone/>
              <a:defRPr sz="1350" b="0" i="0" baseline="0"/>
            </a:lvl1pPr>
            <a:lvl2pPr>
              <a:defRPr sz="1050" b="0" i="0"/>
            </a:lvl2pPr>
            <a:lvl3pPr>
              <a:defRPr sz="1050" b="0" i="0"/>
            </a:lvl3pPr>
            <a:lvl4pPr>
              <a:defRPr sz="1050" b="0" i="0"/>
            </a:lvl4pPr>
            <a:lvl5pPr>
              <a:defRPr sz="1050" b="0" i="0"/>
            </a:lvl5pPr>
          </a:lstStyle>
          <a:p>
            <a:pPr lvl="0"/>
            <a:r>
              <a:rPr lang="en-US" dirty="0"/>
              <a:t>Click to add context, if needed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F17FD5E6-C37B-DAAF-2F3C-F0542BAC866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1569" y="4191001"/>
            <a:ext cx="2450401" cy="258413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1200" b="1" i="0" kern="1200" cap="all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description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BC20B7-6C9E-0287-5F6C-4647A4334401}"/>
              </a:ext>
            </a:extLst>
          </p:cNvPr>
          <p:cNvSpPr/>
          <p:nvPr userDrawn="1"/>
        </p:nvSpPr>
        <p:spPr>
          <a:xfrm>
            <a:off x="0" y="7951"/>
            <a:ext cx="9144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E6B09E-9B0E-3261-4C3F-305AD8082E20}"/>
              </a:ext>
            </a:extLst>
          </p:cNvPr>
          <p:cNvSpPr/>
          <p:nvPr userDrawn="1"/>
        </p:nvSpPr>
        <p:spPr>
          <a:xfrm>
            <a:off x="6949441" y="1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113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a_emphasis-maro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C77B106-B89A-030A-5015-EBC196C99724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2667000"/>
            <a:ext cx="7928496" cy="3407522"/>
          </a:xfr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  <a:lvl2pPr>
              <a:defRPr b="0" i="0">
                <a:solidFill>
                  <a:schemeClr val="bg1"/>
                </a:solidFill>
              </a:defRPr>
            </a:lvl2pPr>
            <a:lvl3pPr>
              <a:defRPr b="0" i="0">
                <a:solidFill>
                  <a:schemeClr val="bg1"/>
                </a:solidFill>
              </a:defRPr>
            </a:lvl3pPr>
            <a:lvl4pPr>
              <a:defRPr b="0" i="0">
                <a:solidFill>
                  <a:schemeClr val="bg1"/>
                </a:solidFill>
              </a:defRPr>
            </a:lvl4pPr>
            <a:lvl5pPr>
              <a:defRPr b="0" i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55BB3E5-692F-DBF8-1A96-E5BA96876DF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078" y="1819657"/>
            <a:ext cx="7940258" cy="221599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1200" b="1" i="0" kern="1200" cap="all" spc="3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5A9CF36-2408-77EA-D0E8-AA9C687D27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376015"/>
            <a:ext cx="7923924" cy="1314674"/>
          </a:xfrm>
        </p:spPr>
        <p:txBody>
          <a:bodyPr lIns="0" tIns="0" rIns="0" bIns="0" anchor="b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1" i="0" kern="3000" spc="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2E218B-2BC8-ADC0-3977-560479EE7829}"/>
              </a:ext>
            </a:extLst>
          </p:cNvPr>
          <p:cNvSpPr/>
          <p:nvPr userDrawn="1"/>
        </p:nvSpPr>
        <p:spPr>
          <a:xfrm>
            <a:off x="6949441" y="1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084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b_emphasis-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59FAD3D-FD95-9A7D-9FF3-9B7A8A97D051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2667000"/>
            <a:ext cx="7923924" cy="3407522"/>
          </a:xfr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  <a:lvl2pPr>
              <a:defRPr b="0" i="0">
                <a:solidFill>
                  <a:schemeClr val="bg1"/>
                </a:solidFill>
              </a:defRPr>
            </a:lvl2pPr>
            <a:lvl3pPr>
              <a:defRPr b="0" i="0">
                <a:solidFill>
                  <a:schemeClr val="bg1"/>
                </a:solidFill>
              </a:defRPr>
            </a:lvl3pPr>
            <a:lvl4pPr>
              <a:defRPr b="0" i="0">
                <a:solidFill>
                  <a:schemeClr val="bg1"/>
                </a:solidFill>
              </a:defRPr>
            </a:lvl4pPr>
            <a:lvl5pPr>
              <a:defRPr b="0" i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2306555-D7B9-2122-7043-882C1E0B3E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078" y="1819657"/>
            <a:ext cx="7940258" cy="221599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1200" b="1" i="0" kern="1200" cap="all" spc="3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B3CCBD1-264C-A481-4F7B-6EEEBD5A34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376015"/>
            <a:ext cx="7923924" cy="1314674"/>
          </a:xfrm>
        </p:spPr>
        <p:txBody>
          <a:bodyPr lIns="0" tIns="0" rIns="0" bIns="0" anchor="b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1" i="0" kern="3000" spc="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35B81A-09C1-0982-95F4-DE9A1146D5FB}"/>
              </a:ext>
            </a:extLst>
          </p:cNvPr>
          <p:cNvSpPr/>
          <p:nvPr userDrawn="1"/>
        </p:nvSpPr>
        <p:spPr>
          <a:xfrm>
            <a:off x="0" y="7951"/>
            <a:ext cx="9144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2B13A4-02C0-E0DB-7F54-9A1235FAC3C7}"/>
              </a:ext>
            </a:extLst>
          </p:cNvPr>
          <p:cNvSpPr/>
          <p:nvPr userDrawn="1"/>
        </p:nvSpPr>
        <p:spPr>
          <a:xfrm>
            <a:off x="6949441" y="1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647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588697" y="3657158"/>
            <a:ext cx="7932217" cy="276999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lang="en-US" sz="1500" b="1" i="0" kern="1200" cap="none" spc="30" baseline="0" dirty="0" smtClean="0">
                <a:solidFill>
                  <a:srgbClr val="FEBC18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URL</a:t>
            </a:r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586026" y="2672143"/>
            <a:ext cx="7936183" cy="664797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lang="en-US" sz="3600" b="1" i="0" kern="1200" spc="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closing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F900FD-98CC-BAE9-7B5D-A5DF9B394395}"/>
              </a:ext>
            </a:extLst>
          </p:cNvPr>
          <p:cNvSpPr/>
          <p:nvPr userDrawn="1"/>
        </p:nvSpPr>
        <p:spPr>
          <a:xfrm>
            <a:off x="6949441" y="1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2978709B-8046-C599-276D-79DE8AE949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272784" y="5998464"/>
            <a:ext cx="2286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05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C058EE5-2E44-46CE-912D-E30C4283B40E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DEEF82-9694-D4C1-072B-8B97B4741476}"/>
              </a:ext>
            </a:extLst>
          </p:cNvPr>
          <p:cNvSpPr/>
          <p:nvPr userDrawn="1"/>
        </p:nvSpPr>
        <p:spPr>
          <a:xfrm>
            <a:off x="0" y="0"/>
            <a:ext cx="9144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F3A765-37DA-3F04-AE23-1390E57EBE24}"/>
              </a:ext>
            </a:extLst>
          </p:cNvPr>
          <p:cNvSpPr/>
          <p:nvPr userDrawn="1"/>
        </p:nvSpPr>
        <p:spPr>
          <a:xfrm>
            <a:off x="6956823" y="1"/>
            <a:ext cx="2187178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395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765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b_title-image-ma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E21E3E-9875-83EF-850D-12FD897E4252}"/>
              </a:ext>
            </a:extLst>
          </p:cNvPr>
          <p:cNvSpPr/>
          <p:nvPr/>
        </p:nvSpPr>
        <p:spPr>
          <a:xfrm>
            <a:off x="0" y="5627649"/>
            <a:ext cx="9144000" cy="12303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6" name="Picture Placeholder 5"/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0"/>
            <a:ext cx="9144000" cy="5619750"/>
          </a:xfrm>
          <a:noFill/>
        </p:spPr>
        <p:txBody>
          <a:bodyPr wrap="none" lIns="6858000" rtlCol="0" anchor="ctr">
            <a:normAutofit/>
          </a:bodyPr>
          <a:lstStyle>
            <a:lvl1pPr marL="0" indent="0" algn="l">
              <a:buNone/>
              <a:defRPr sz="1500" b="0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3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86025" y="6414520"/>
            <a:ext cx="4287058" cy="124650"/>
          </a:xfrm>
        </p:spPr>
        <p:txBody>
          <a:bodyPr lIns="0" tIns="0" rIns="0" bIns="0" anchor="b">
            <a:spAutoFit/>
          </a:bodyPr>
          <a:lstStyle>
            <a:lvl1pPr marL="0" indent="0">
              <a:buFontTx/>
              <a:buNone/>
              <a:defRPr lang="en-US" sz="900" b="0" i="0" kern="1200" cap="all" spc="38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details: Date  •  Presenters  •  etc.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AF2B8105-D47B-FF3D-5A67-30E5B7095D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6025" y="2404543"/>
            <a:ext cx="4019663" cy="1218795"/>
          </a:xfr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buNone/>
              <a:defRPr lang="en-US" sz="3300" b="1" i="0" kern="30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headline on image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E1BAEAF-DCEB-1C35-8B74-5194D4A86B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6025" y="1829352"/>
            <a:ext cx="4026882" cy="221599"/>
          </a:xfr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buNone/>
              <a:defRPr lang="en-US" sz="1200" b="1" i="0" kern="1200" cap="all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D4350CD-33FC-41B9-428F-36D65F0269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6025" y="3871436"/>
            <a:ext cx="4034100" cy="249299"/>
          </a:xfr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buNone/>
              <a:defRPr lang="en-US" sz="1350" b="0" i="0" kern="1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A9D5E21-E6D3-F1A7-CC25-4375B4F19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30538" y="6079645"/>
            <a:ext cx="22860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35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-maro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453F3-23CA-6884-71A5-B8C2A9739A1F}"/>
              </a:ext>
            </a:extLst>
          </p:cNvPr>
          <p:cNvSpPr txBox="1">
            <a:spLocks/>
          </p:cNvSpPr>
          <p:nvPr/>
        </p:nvSpPr>
        <p:spPr>
          <a:xfrm>
            <a:off x="628650" y="6453188"/>
            <a:ext cx="3171825" cy="39211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 spc="150" baseline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3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750" b="0" i="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LOYOLA UNIVERSITY CHICAGO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F2236E-131C-6704-00DA-4127D9C4EDC7}"/>
              </a:ext>
            </a:extLst>
          </p:cNvPr>
          <p:cNvSpPr/>
          <p:nvPr userDrawn="1"/>
        </p:nvSpPr>
        <p:spPr>
          <a:xfrm>
            <a:off x="6956823" y="1"/>
            <a:ext cx="2187178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3737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ma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13A98B-7AE9-D161-3F26-588F63E2A08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392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-go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19DBA77-7A37-E4DB-4CCF-07AA9FA1B7C2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7E7AC0-E7CE-7AB7-380F-784E66C7F729}"/>
              </a:ext>
            </a:extLst>
          </p:cNvPr>
          <p:cNvSpPr/>
          <p:nvPr userDrawn="1"/>
        </p:nvSpPr>
        <p:spPr>
          <a:xfrm>
            <a:off x="0" y="0"/>
            <a:ext cx="9144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19033B-1141-DD96-36EE-5DEAF35D9F0C}"/>
              </a:ext>
            </a:extLst>
          </p:cNvPr>
          <p:cNvSpPr/>
          <p:nvPr userDrawn="1"/>
        </p:nvSpPr>
        <p:spPr>
          <a:xfrm>
            <a:off x="6956823" y="1"/>
            <a:ext cx="2187178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7336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go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120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_title-image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0"/>
            <a:ext cx="9144000" cy="5619750"/>
          </a:xfrm>
          <a:noFill/>
        </p:spPr>
        <p:txBody>
          <a:bodyPr lIns="6858000" rtlCol="0" anchor="ctr">
            <a:normAutofit/>
          </a:bodyPr>
          <a:lstStyle>
            <a:lvl1pPr marL="0" indent="0" algn="l">
              <a:buNone/>
              <a:defRPr sz="1500" b="0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3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86025" y="6414519"/>
            <a:ext cx="4287058" cy="124650"/>
          </a:xfrm>
        </p:spPr>
        <p:txBody>
          <a:bodyPr lIns="0" tIns="0" rIns="0" bIns="0" anchor="b">
            <a:spAutoFit/>
          </a:bodyPr>
          <a:lstStyle>
            <a:lvl1pPr marL="0" indent="0">
              <a:buFontTx/>
              <a:buNone/>
              <a:defRPr lang="en-US" sz="900" b="0" i="0" kern="1200" cap="all" spc="38" baseline="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details: Date  •  Presenters  •  etc.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B316826-AA89-6A97-C1E7-1066C75C0C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6026" y="2404543"/>
            <a:ext cx="4019663" cy="1218795"/>
          </a:xfr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buNone/>
              <a:defRPr lang="en-US" sz="3300" b="1" i="0" kern="30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headline on image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A72B546-5D7B-AB98-B805-06ACF436FF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6025" y="1829352"/>
            <a:ext cx="4026882" cy="221599"/>
          </a:xfr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buNone/>
              <a:defRPr lang="en-US" sz="1200" b="1" i="0" kern="1200" cap="all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5606177-7C71-8CAD-993C-CCDEE15BE6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6027" y="3871436"/>
            <a:ext cx="4034100" cy="249299"/>
          </a:xfr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buNone/>
              <a:defRPr lang="en-US" sz="1350" b="0" i="0" kern="1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F090637C-37F2-24CC-1F5F-5552993149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458416" y="6079645"/>
            <a:ext cx="2230243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9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elcome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539D35-ECD0-38E2-37B4-7CDD947BAA4E}"/>
              </a:ext>
            </a:extLst>
          </p:cNvPr>
          <p:cNvSpPr/>
          <p:nvPr/>
        </p:nvSpPr>
        <p:spPr>
          <a:xfrm rot="5400000">
            <a:off x="-1907381" y="2347913"/>
            <a:ext cx="6858000" cy="21621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304014-9B8B-36BB-8856-23B5190C937D}"/>
              </a:ext>
            </a:extLst>
          </p:cNvPr>
          <p:cNvSpPr/>
          <p:nvPr/>
        </p:nvSpPr>
        <p:spPr>
          <a:xfrm rot="5400000">
            <a:off x="-1906786" y="2447330"/>
            <a:ext cx="6858000" cy="19633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1D56E4E7-C040-D738-0AAC-D87638A714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22179" t="-6885" r="-22265" b="-6416"/>
          <a:stretch/>
        </p:blipFill>
        <p:spPr>
          <a:xfrm>
            <a:off x="540544" y="1381474"/>
            <a:ext cx="1964683" cy="1981396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896527" y="1344552"/>
            <a:ext cx="5640501" cy="553998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lang="en-US" sz="3000" b="1" i="0" kern="3000" spc="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greeting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2894643" y="2264044"/>
            <a:ext cx="5657915" cy="3810962"/>
          </a:xfrm>
        </p:spPr>
        <p:txBody>
          <a:bodyPr lIns="0" tIns="0" rIns="0" bIns="0">
            <a:noAutofit/>
          </a:bodyPr>
          <a:lstStyle>
            <a:lvl1pPr>
              <a:spcAft>
                <a:spcPts val="150"/>
              </a:spcAft>
              <a:defRPr b="0" i="0" baseline="0"/>
            </a:lvl1pPr>
            <a:lvl2pPr>
              <a:defRPr b="0" i="0" baseline="0"/>
            </a:lvl2pPr>
            <a:lvl3pPr>
              <a:defRPr b="0" i="0" baseline="0"/>
            </a:lvl3pPr>
            <a:lvl4pPr>
              <a:defRPr b="0" i="0" baseline="0"/>
            </a:lvl4pPr>
            <a:lvl5pPr>
              <a:defRPr b="0" i="0" baseline="0"/>
            </a:lvl5pPr>
          </a:lstStyle>
          <a:p>
            <a:pPr lvl="0"/>
            <a:r>
              <a:rPr lang="en-US" dirty="0"/>
              <a:t>Click to add items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algn="r">
              <a:defRPr lang="en-US" sz="750" b="0" i="0" cap="all" spc="113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</p:spTree>
    <p:extLst>
      <p:ext uri="{BB962C8B-B14F-4D97-AF65-F5344CB8AC3E}">
        <p14:creationId xmlns:p14="http://schemas.microsoft.com/office/powerpoint/2010/main" val="1149483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a_section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234B46-C35B-0AB2-19DB-C76AE5B0428C}"/>
              </a:ext>
            </a:extLst>
          </p:cNvPr>
          <p:cNvSpPr/>
          <p:nvPr userDrawn="1"/>
        </p:nvSpPr>
        <p:spPr>
          <a:xfrm>
            <a:off x="173736" y="173736"/>
            <a:ext cx="8791844" cy="6509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0C3144-54E3-73D3-B700-0B330BF11094}"/>
              </a:ext>
            </a:extLst>
          </p:cNvPr>
          <p:cNvSpPr/>
          <p:nvPr userDrawn="1"/>
        </p:nvSpPr>
        <p:spPr>
          <a:xfrm>
            <a:off x="6771020" y="173736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E138E7-82BB-148B-F91E-EA78EA01B51F}"/>
              </a:ext>
            </a:extLst>
          </p:cNvPr>
          <p:cNvSpPr txBox="1">
            <a:spLocks/>
          </p:cNvSpPr>
          <p:nvPr/>
        </p:nvSpPr>
        <p:spPr>
          <a:xfrm>
            <a:off x="628651" y="6329364"/>
            <a:ext cx="1827423" cy="1038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586026" y="2870845"/>
            <a:ext cx="7966549" cy="655564"/>
          </a:xfrm>
        </p:spPr>
        <p:txBody>
          <a:bodyPr lIns="0" tIns="0" r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300" b="1" i="0" kern="3000" cap="all" spc="-75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section opener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 hasCustomPrompt="1"/>
          </p:nvPr>
        </p:nvSpPr>
        <p:spPr>
          <a:xfrm>
            <a:off x="586026" y="3771127"/>
            <a:ext cx="7966549" cy="249299"/>
          </a:xfr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buNone/>
              <a:defRPr lang="en-US" sz="1350" b="0" i="0" kern="100" spc="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4901736" y="6329519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42082DD6-E3C4-38F0-4F44-562BC7AD07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6026" y="2325471"/>
            <a:ext cx="7970452" cy="221599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buNone/>
              <a:defRPr lang="en-US" sz="1200" b="1" i="0" kern="1200" cap="all" spc="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</p:spTree>
    <p:extLst>
      <p:ext uri="{BB962C8B-B14F-4D97-AF65-F5344CB8AC3E}">
        <p14:creationId xmlns:p14="http://schemas.microsoft.com/office/powerpoint/2010/main" val="4231283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b_section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33DE06-D71F-7319-D4FA-A5C84780FB75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173736" y="173736"/>
            <a:ext cx="8791844" cy="6509239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500" b="0" i="0">
                <a:solidFill>
                  <a:srgbClr val="FEBC18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86025" y="2325471"/>
            <a:ext cx="4221949" cy="221599"/>
          </a:xfrm>
        </p:spPr>
        <p:txBody>
          <a:bodyPr wrap="square" lIns="0" tIns="0" rIns="0" bIns="0">
            <a:noAutofit/>
          </a:bodyPr>
          <a:lstStyle>
            <a:lvl1pPr marL="0" indent="0" algn="l" defTabSz="685800" rtl="0" eaLnBrk="1" latinLnBrk="0" hangingPunct="1">
              <a:buNone/>
              <a:defRPr lang="en-US" sz="1200" b="1" i="0" kern="1200" cap="all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586025" y="2870844"/>
            <a:ext cx="4221949" cy="1154162"/>
          </a:xfrm>
        </p:spPr>
        <p:txBody>
          <a:bodyPr wrap="square" lIns="0" tIns="0" r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000" b="1" i="0" kern="3000" cap="all" spc="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section opener</a:t>
            </a:r>
          </a:p>
        </p:txBody>
      </p:sp>
    </p:spTree>
    <p:extLst>
      <p:ext uri="{BB962C8B-B14F-4D97-AF65-F5344CB8AC3E}">
        <p14:creationId xmlns:p14="http://schemas.microsoft.com/office/powerpoint/2010/main" val="2305496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a_chapter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3C7D108-30FE-4608-917C-A2189E98775C}"/>
              </a:ext>
            </a:extLst>
          </p:cNvPr>
          <p:cNvSpPr/>
          <p:nvPr/>
        </p:nvSpPr>
        <p:spPr>
          <a:xfrm>
            <a:off x="0" y="309563"/>
            <a:ext cx="9144000" cy="1631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2F831F-307F-C202-FFCD-5C30E915E271}"/>
              </a:ext>
            </a:extLst>
          </p:cNvPr>
          <p:cNvSpPr/>
          <p:nvPr/>
        </p:nvSpPr>
        <p:spPr>
          <a:xfrm>
            <a:off x="0" y="0"/>
            <a:ext cx="9144000" cy="374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3CF328-491A-4194-7CB1-7300875E6583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2667000"/>
            <a:ext cx="7923924" cy="3441569"/>
          </a:xfrm>
        </p:spPr>
        <p:txBody>
          <a:bodyPr lIns="0" tIns="0" rIns="0" bIns="0"/>
          <a:lstStyle>
            <a:lvl1pPr>
              <a:spcAft>
                <a:spcPts val="150"/>
              </a:spcAft>
              <a:defRPr b="0" i="0" baseline="0"/>
            </a:lvl1pPr>
            <a:lvl2pPr>
              <a:defRPr b="0" i="0" baseline="0"/>
            </a:lvl2pPr>
            <a:lvl3pPr>
              <a:defRPr b="0" i="0" baseline="0"/>
            </a:lvl3pPr>
            <a:lvl4pPr>
              <a:defRPr b="0" i="0" baseline="0"/>
            </a:lvl4pPr>
            <a:lvl5pPr>
              <a:defRPr b="0" i="0" baseline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374651"/>
            <a:ext cx="7923924" cy="1316038"/>
          </a:xfrm>
        </p:spPr>
        <p:txBody>
          <a:bodyPr lIns="0" tIns="0" rIns="0" bIns="0" anchor="b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1" i="0" kern="3000" cap="all" spc="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Chapter Opener</a:t>
            </a: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52F19C0E-C793-77A7-A4BA-DB10ACF9F2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lang="en-US" sz="750" b="0" i="0" cap="all" spc="113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572699-9E53-7712-AB67-99FC97A0A266}"/>
              </a:ext>
            </a:extLst>
          </p:cNvPr>
          <p:cNvSpPr/>
          <p:nvPr userDrawn="1"/>
        </p:nvSpPr>
        <p:spPr>
          <a:xfrm>
            <a:off x="6949441" y="1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107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b_chapt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7234D0-B4FC-6892-1E28-3902C762CE07}"/>
              </a:ext>
            </a:extLst>
          </p:cNvPr>
          <p:cNvSpPr/>
          <p:nvPr/>
        </p:nvSpPr>
        <p:spPr>
          <a:xfrm>
            <a:off x="4572000" y="0"/>
            <a:ext cx="4572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F2715A-6B63-0459-AAD4-5B3DA946A79A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17" name="Picture Placeholder 2"/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-1"/>
            <a:ext cx="4572000" cy="6857999"/>
          </a:xfrm>
        </p:spPr>
        <p:txBody>
          <a:bodyPr lIns="457200" tIns="457200" rIns="457200" rtlCol="0" anchor="ctr">
            <a:normAutofit/>
          </a:bodyPr>
          <a:lstStyle>
            <a:lvl1pPr marL="0" indent="0" algn="ctr">
              <a:buNone/>
              <a:defRPr sz="1500" b="0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907895" y="2325471"/>
            <a:ext cx="3653544" cy="221599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200" b="1" i="0" cap="all" spc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907894" y="2857712"/>
            <a:ext cx="3660920" cy="99719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2700" b="1" i="0" kern="3000" cap="all" spc="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section opener 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907895" y="4186923"/>
            <a:ext cx="3675666" cy="249299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en-US" sz="1350" b="0" i="0" kern="1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explanatory text</a:t>
            </a: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42183A66-2B14-1B0C-F6D5-C028CDC5E1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lang="en-US" sz="750" b="0" i="0" cap="all" spc="113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FD5725-4589-25F9-55E3-7A4D57ED875A}"/>
              </a:ext>
            </a:extLst>
          </p:cNvPr>
          <p:cNvSpPr/>
          <p:nvPr userDrawn="1"/>
        </p:nvSpPr>
        <p:spPr>
          <a:xfrm>
            <a:off x="6949441" y="1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145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a_text-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4E1900-707A-ECF7-6B5E-1FFE61D590CF}"/>
              </a:ext>
            </a:extLst>
          </p:cNvPr>
          <p:cNvSpPr/>
          <p:nvPr/>
        </p:nvSpPr>
        <p:spPr>
          <a:xfrm>
            <a:off x="0" y="7951"/>
            <a:ext cx="9144000" cy="37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0B3FA-DA98-9FA0-7229-EF907F4E36C7}"/>
              </a:ext>
            </a:extLst>
          </p:cNvPr>
          <p:cNvSpPr txBox="1">
            <a:spLocks/>
          </p:cNvSpPr>
          <p:nvPr/>
        </p:nvSpPr>
        <p:spPr>
          <a:xfrm>
            <a:off x="628651" y="6453189"/>
            <a:ext cx="1827423" cy="1038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750" b="0" i="0" spc="113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LOYOLA UNIVERSITY CHICAGO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2667000"/>
            <a:ext cx="7923924" cy="3407522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50"/>
              </a:spcAft>
              <a:buNone/>
              <a:defRPr b="0" i="0" baseline="0"/>
            </a:lvl1pPr>
            <a:lvl2pPr>
              <a:defRPr b="0" i="0" baseline="0"/>
            </a:lvl2pPr>
            <a:lvl3pPr>
              <a:defRPr b="0" i="0" baseline="0"/>
            </a:lvl3pPr>
            <a:lvl4pPr>
              <a:defRPr b="0" i="0" baseline="0"/>
            </a:lvl4pPr>
            <a:lvl5pPr>
              <a:defRPr b="0" i="0" baseline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4078" y="1819657"/>
            <a:ext cx="7923924" cy="221599"/>
          </a:xfr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1200" b="1" i="0" kern="1200" cap="all" spc="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376015"/>
            <a:ext cx="7923924" cy="1314674"/>
          </a:xfrm>
        </p:spPr>
        <p:txBody>
          <a:bodyPr lIns="0" tIns="0" rIns="0" bIns="0" anchor="b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1" i="0" kern="3000" spc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4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4901736" y="6452611"/>
            <a:ext cx="3650839" cy="138499"/>
          </a:xfrm>
        </p:spPr>
        <p:txBody>
          <a:bodyPr lIns="0" tIns="0" rIns="0" bIns="0" rtlCol="0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lang="en-US" sz="750" b="0" i="0" cap="all" spc="113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unit name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D88395-37E1-6E00-36D8-13CF8234676B}"/>
              </a:ext>
            </a:extLst>
          </p:cNvPr>
          <p:cNvSpPr/>
          <p:nvPr userDrawn="1"/>
        </p:nvSpPr>
        <p:spPr>
          <a:xfrm>
            <a:off x="6949441" y="1"/>
            <a:ext cx="2194560" cy="1682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838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E77C33-B393-5DB6-B0F7-18619CEF2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add text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7A9B819-8B67-123F-0011-331913CCFC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6"/>
            <a:ext cx="78867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add text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4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44" r:id="rId14"/>
    <p:sldLayoutId id="2147483735" r:id="rId15"/>
    <p:sldLayoutId id="2147483736" r:id="rId16"/>
    <p:sldLayoutId id="2147483737" r:id="rId17"/>
    <p:sldLayoutId id="2147483738" r:id="rId18"/>
    <p:sldLayoutId id="2147483720" r:id="rId19"/>
    <p:sldLayoutId id="2147483739" r:id="rId20"/>
    <p:sldLayoutId id="2147483740" r:id="rId21"/>
    <p:sldLayoutId id="2147483741" r:id="rId22"/>
    <p:sldLayoutId id="2147483742" r:id="rId23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 i="0" kern="3000" spc="-75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None/>
        <a:defRPr sz="1500" b="0" i="0" kern="1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200" b="0" i="0" kern="1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1" fontAlgn="base" hangingPunct="1">
        <a:lnSpc>
          <a:spcPct val="103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200" b="0" i="0" kern="1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200" b="0" i="0" kern="1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200" b="0" i="0" kern="1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7C861-7559-D198-F9CA-B89BF73C63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46" y="868086"/>
            <a:ext cx="7715250" cy="747897"/>
          </a:xfrm>
        </p:spPr>
        <p:txBody>
          <a:bodyPr/>
          <a:lstStyle/>
          <a:p>
            <a:pPr algn="ctr"/>
            <a:r>
              <a:rPr lang="en-US" dirty="0"/>
              <a:t>Welcome to LUC Stritch School of Medicine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E87144-9D64-D3FB-4090-3E5F61988A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3422" y="2347403"/>
            <a:ext cx="7726896" cy="221599"/>
          </a:xfrm>
        </p:spPr>
        <p:txBody>
          <a:bodyPr/>
          <a:lstStyle/>
          <a:p>
            <a:pPr algn="ctr"/>
            <a:r>
              <a:rPr lang="en-US" sz="2000" dirty="0"/>
              <a:t>Sam J. Marzo, MD</a:t>
            </a:r>
          </a:p>
          <a:p>
            <a:pPr algn="ctr"/>
            <a:r>
              <a:rPr lang="en-US" sz="2000" dirty="0"/>
              <a:t>Dean SSOM</a:t>
            </a:r>
          </a:p>
          <a:p>
            <a:pPr algn="ctr"/>
            <a:endParaRPr lang="en-US" dirty="0"/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3E4B7EEA-B663-B2F5-B421-348F8AF9E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426" y="3166576"/>
            <a:ext cx="4294088" cy="24154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66DB282-64B1-7C05-3689-73769A018A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dirty="0"/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C48C7-9B05-8125-C871-F6DDA8B23B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7433" y="113406"/>
            <a:ext cx="8200542" cy="121879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Loyola History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A10EC2-A476-0612-CBE1-B01501F61F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A8A724-E462-8D70-BBE9-05F65569F44A}"/>
              </a:ext>
            </a:extLst>
          </p:cNvPr>
          <p:cNvSpPr txBox="1"/>
          <p:nvPr/>
        </p:nvSpPr>
        <p:spPr>
          <a:xfrm>
            <a:off x="296694" y="2361147"/>
            <a:ext cx="855061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LUC established 1870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Medical Department of Loyola University established September 1909 with an affiliation with the Illinois Medical College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Named Stritch School of Medicine (SSOM) in 1948, in honor of Samuel Cardinal Stritch, Archbishop of Chicago.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 Gov deeded 62 acres of land adjacent to HVAH in 1962 to establish LUMC Moved 1968.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 1997, SSOM moved into new Medical Ed building in 2001.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LUMC sold to Trinity Health 7/1/2011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Significant financial support from LUHS ($30 million/yr)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AAA1DDC-0DB1-1AC6-25DC-F22BD902F2C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6202" b="16202"/>
          <a:stretch>
            <a:fillRect/>
          </a:stretch>
        </p:blipFill>
        <p:spPr>
          <a:xfrm>
            <a:off x="5078511" y="684217"/>
            <a:ext cx="3349871" cy="2058774"/>
          </a:xfrm>
          <a:prstGeom prst="rect">
            <a:avLst/>
          </a:prstGeom>
        </p:spPr>
      </p:pic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157BAF83-6702-E1EA-EDAA-B4170C0BC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025" y="323984"/>
            <a:ext cx="3621622" cy="203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54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08D0C6-2992-F875-BA33-494554F77C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C48C7-9B05-8125-C871-F6DDA8B23B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5592" y="340876"/>
            <a:ext cx="8723582" cy="121879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Cardinal Bernardin Cancer Center (CBCC)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A10EC2-A476-0612-CBE1-B01501F61F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E66B49-ACD6-D991-1CB5-EA770D411F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4291" y="3836937"/>
            <a:ext cx="6774918" cy="24929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Built in 1994 and subsequently named in honor of the late Archbishop of Chicago Joseph Cardinal Bernardin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Brings together all aspects of cancer care at one site with multidisciplinary clinics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Clinical and Research Spaces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Cancer Biology Basic Science Department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Cellular Therapy Center</a:t>
            </a:r>
            <a:endParaRPr lang="en-US" sz="2400" dirty="0"/>
          </a:p>
          <a:p>
            <a:endParaRPr lang="en-US" dirty="0"/>
          </a:p>
        </p:txBody>
      </p:sp>
      <p:pic>
        <p:nvPicPr>
          <p:cNvPr id="7" name="Picture 4" descr="Cancer Cen Day">
            <a:extLst>
              <a:ext uri="{FF2B5EF4-FFF2-40B4-BE49-F238E27FC236}">
                <a16:creationId xmlns:a16="http://schemas.microsoft.com/office/drawing/2014/main" id="{98584A11-1C6F-167B-B09C-808C2E01FA51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6" b="3906"/>
          <a:stretch>
            <a:fillRect/>
          </a:stretch>
        </p:blipFill>
        <p:spPr bwMode="auto">
          <a:xfrm>
            <a:off x="2184271" y="912373"/>
            <a:ext cx="4482637" cy="275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135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08D0C6-2992-F875-BA33-494554F77C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C48C7-9B05-8125-C871-F6DDA8B23B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0928" y="107526"/>
            <a:ext cx="8691106" cy="121879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Center for Translational Research &amp; Education (CTRE)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E66B49-ACD6-D991-1CB5-EA770D411F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0928" y="1240582"/>
            <a:ext cx="8190690" cy="249299"/>
          </a:xfrm>
        </p:spPr>
        <p:txBody>
          <a:bodyPr/>
          <a:lstStyle/>
          <a:p>
            <a:r>
              <a:rPr lang="en-US" sz="2000" dirty="0">
                <a:latin typeface="+mj-lt"/>
              </a:rPr>
              <a:t>$137 million LUC/LUHS joint venture.</a:t>
            </a:r>
          </a:p>
          <a:p>
            <a:r>
              <a:rPr lang="en-US" sz="2000" dirty="0">
                <a:latin typeface="+mj-lt"/>
              </a:rPr>
              <a:t>5 story, 250,000 square feet.</a:t>
            </a:r>
          </a:p>
          <a:p>
            <a:r>
              <a:rPr lang="en-US" sz="2000" dirty="0">
                <a:latin typeface="+mj-lt"/>
              </a:rPr>
              <a:t>Opened in April 2016.</a:t>
            </a:r>
          </a:p>
          <a:p>
            <a:r>
              <a:rPr lang="en-US" sz="2000" dirty="0">
                <a:latin typeface="+mj-lt"/>
              </a:rPr>
              <a:t>500 research investigators, trainees, staff.</a:t>
            </a:r>
          </a:p>
          <a:p>
            <a:r>
              <a:rPr lang="en-US" sz="2000" dirty="0">
                <a:latin typeface="+mj-lt"/>
              </a:rPr>
              <a:t>Houses 3/4 Basic Science Departments:</a:t>
            </a:r>
          </a:p>
          <a:p>
            <a:pPr lvl="1"/>
            <a:r>
              <a:rPr lang="en-US" sz="2000" dirty="0">
                <a:latin typeface="+mj-lt"/>
              </a:rPr>
              <a:t>Cellular and Molecular Physiology.</a:t>
            </a:r>
          </a:p>
          <a:p>
            <a:pPr lvl="1"/>
            <a:r>
              <a:rPr lang="en-US" sz="2000" dirty="0">
                <a:latin typeface="+mj-lt"/>
              </a:rPr>
              <a:t>Microbiology &amp; Immunology.</a:t>
            </a:r>
          </a:p>
          <a:p>
            <a:pPr lvl="1"/>
            <a:r>
              <a:rPr lang="en-US" sz="2000" dirty="0">
                <a:latin typeface="+mj-lt"/>
              </a:rPr>
              <a:t>Molecular Pharm &amp; Neurosciences.</a:t>
            </a:r>
          </a:p>
          <a:p>
            <a:r>
              <a:rPr lang="en-US" sz="2000" dirty="0">
                <a:latin typeface="+mj-lt"/>
              </a:rPr>
              <a:t>Research Institutes:</a:t>
            </a:r>
          </a:p>
          <a:p>
            <a:pPr lvl="1"/>
            <a:r>
              <a:rPr lang="en-US" sz="2000" dirty="0">
                <a:latin typeface="+mj-lt"/>
              </a:rPr>
              <a:t>Burn &amp; Shock Trauma.</a:t>
            </a:r>
          </a:p>
          <a:p>
            <a:pPr lvl="1"/>
            <a:r>
              <a:rPr lang="en-US" sz="2000" dirty="0">
                <a:latin typeface="+mj-lt"/>
              </a:rPr>
              <a:t>Cardiovascular. </a:t>
            </a:r>
          </a:p>
          <a:p>
            <a:pPr lvl="1"/>
            <a:r>
              <a:rPr lang="en-US" sz="2000" dirty="0">
                <a:latin typeface="+mj-lt"/>
              </a:rPr>
              <a:t>Infectious Disease.</a:t>
            </a:r>
          </a:p>
          <a:p>
            <a:pPr lvl="1"/>
            <a:r>
              <a:rPr lang="en-US" sz="2000" dirty="0">
                <a:latin typeface="+mj-lt"/>
              </a:rPr>
              <a:t>Neuroscience.</a:t>
            </a:r>
          </a:p>
          <a:p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4E0825A-F593-B190-DF7C-B3FA15F5CE8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4394" b="4394"/>
          <a:stretch>
            <a:fillRect/>
          </a:stretch>
        </p:blipFill>
        <p:spPr>
          <a:xfrm>
            <a:off x="5191660" y="1049238"/>
            <a:ext cx="3872154" cy="23797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7F1B98-359B-E547-4F62-5826D08A2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846" y="3506821"/>
            <a:ext cx="3711782" cy="246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041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C48C7-9B05-8125-C871-F6DDA8B23B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0929" y="107526"/>
            <a:ext cx="7857582" cy="121879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SSOM ADMISSIONS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9D225B-7D08-2DC4-24F9-55A07725C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315" y="540172"/>
            <a:ext cx="6078266" cy="553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97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08D0C6-2992-F875-BA33-494554F77C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919" y="6120990"/>
            <a:ext cx="6303524" cy="193899"/>
          </a:xfrm>
        </p:spPr>
        <p:txBody>
          <a:bodyPr/>
          <a:lstStyle/>
          <a:p>
            <a:r>
              <a:rPr lang="en-US" sz="1400" dirty="0">
                <a:solidFill>
                  <a:schemeClr val="accent1"/>
                </a:solidFill>
              </a:rPr>
              <a:t>*Approx 38% of residents stay at their Training Program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C48C7-9B05-8125-C871-F6DDA8B23B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0929" y="107526"/>
            <a:ext cx="7857582" cy="121879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SSOM ADMISSIONS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A10EC2-A476-0612-CBE1-B01501F61F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E66B49-ACD6-D991-1CB5-EA770D411F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7562" y="2205463"/>
            <a:ext cx="8190690" cy="24929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F1B6AE-D0C5-65F1-1803-C0375EB91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025" y="543111"/>
            <a:ext cx="8268511" cy="527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2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C48C7-9B05-8125-C871-F6DDA8B23B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0929" y="107526"/>
            <a:ext cx="7857582" cy="121879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LUHS 18 Clinical Departments Provide  Outstanding Clinical Care, Educational Training, and Research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E66B49-ACD6-D991-1CB5-EA770D411F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0929" y="2041918"/>
            <a:ext cx="5816887" cy="3784949"/>
          </a:xfrm>
        </p:spPr>
        <p:txBody>
          <a:bodyPr numCol="2"/>
          <a:lstStyle/>
          <a:p>
            <a:r>
              <a:rPr lang="en-US" sz="2000" dirty="0"/>
              <a:t>Anesthesia</a:t>
            </a:r>
          </a:p>
          <a:p>
            <a:r>
              <a:rPr lang="en-US" sz="2000" dirty="0"/>
              <a:t>CV/CT Surgery</a:t>
            </a:r>
          </a:p>
          <a:p>
            <a:r>
              <a:rPr lang="en-US" sz="2000" dirty="0"/>
              <a:t>Emergency Medicine</a:t>
            </a:r>
          </a:p>
          <a:p>
            <a:r>
              <a:rPr lang="en-US" sz="2000" dirty="0"/>
              <a:t>Family Medicine</a:t>
            </a:r>
          </a:p>
          <a:p>
            <a:r>
              <a:rPr lang="en-US" sz="2000" dirty="0"/>
              <a:t>General Surgery</a:t>
            </a:r>
          </a:p>
          <a:p>
            <a:r>
              <a:rPr lang="en-US" sz="2000" dirty="0"/>
              <a:t>Medicine</a:t>
            </a:r>
          </a:p>
          <a:p>
            <a:r>
              <a:rPr lang="en-US" sz="2000" dirty="0"/>
              <a:t>Neurology</a:t>
            </a:r>
          </a:p>
          <a:p>
            <a:r>
              <a:rPr lang="en-US" sz="2000" dirty="0"/>
              <a:t>Neurosurgery</a:t>
            </a:r>
          </a:p>
          <a:p>
            <a:r>
              <a:rPr lang="en-US" sz="2000" dirty="0"/>
              <a:t>OBGYN</a:t>
            </a:r>
          </a:p>
          <a:p>
            <a:endParaRPr lang="en-US" sz="2000" dirty="0"/>
          </a:p>
          <a:p>
            <a:r>
              <a:rPr lang="en-US" sz="2000" dirty="0"/>
              <a:t>Otolaryngology HNS</a:t>
            </a:r>
          </a:p>
          <a:p>
            <a:r>
              <a:rPr lang="en-US" sz="2000" dirty="0"/>
              <a:t>Ophthalmology</a:t>
            </a:r>
          </a:p>
          <a:p>
            <a:r>
              <a:rPr lang="en-US" sz="2000" dirty="0"/>
              <a:t>Orthopedics</a:t>
            </a:r>
          </a:p>
          <a:p>
            <a:r>
              <a:rPr lang="en-US" sz="2000" dirty="0"/>
              <a:t>Pathology</a:t>
            </a:r>
          </a:p>
          <a:p>
            <a:r>
              <a:rPr lang="en-US" sz="2000" dirty="0"/>
              <a:t>Pediatrics</a:t>
            </a:r>
          </a:p>
          <a:p>
            <a:r>
              <a:rPr lang="en-US" sz="2000" dirty="0"/>
              <a:t>Psychiatry</a:t>
            </a:r>
          </a:p>
          <a:p>
            <a:r>
              <a:rPr lang="en-US" sz="2000" dirty="0"/>
              <a:t>Radiology</a:t>
            </a:r>
          </a:p>
          <a:p>
            <a:r>
              <a:rPr lang="en-US" sz="2000" dirty="0"/>
              <a:t>Radiation Oncology</a:t>
            </a:r>
          </a:p>
          <a:p>
            <a:r>
              <a:rPr lang="en-US" sz="2000" dirty="0"/>
              <a:t>Urology</a:t>
            </a:r>
          </a:p>
          <a:p>
            <a:endParaRPr lang="en-US" sz="2000" dirty="0"/>
          </a:p>
        </p:txBody>
      </p:sp>
      <p:pic>
        <p:nvPicPr>
          <p:cNvPr id="2" name="Picture 1" descr="photo 3.JPG">
            <a:extLst>
              <a:ext uri="{FF2B5EF4-FFF2-40B4-BE49-F238E27FC236}">
                <a16:creationId xmlns:a16="http://schemas.microsoft.com/office/drawing/2014/main" id="{6E45B10B-300F-2367-BA52-241114A64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816" y="1741624"/>
            <a:ext cx="2631787" cy="350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410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08D0C6-2992-F875-BA33-494554F77C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105" y="6297733"/>
            <a:ext cx="8299462" cy="193899"/>
          </a:xfrm>
        </p:spPr>
        <p:txBody>
          <a:bodyPr/>
          <a:lstStyle/>
          <a:p>
            <a:endParaRPr lang="en-US" sz="1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C48C7-9B05-8125-C871-F6DDA8B23B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7985" y="116863"/>
            <a:ext cx="7857582" cy="121879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SSOM/LUC Research Expenditures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E66B49-ACD6-D991-1CB5-EA770D411F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0929" y="1578358"/>
            <a:ext cx="6895725" cy="2908459"/>
          </a:xfrm>
        </p:spPr>
        <p:txBody>
          <a:bodyPr numCol="2"/>
          <a:lstStyle/>
          <a:p>
            <a:endParaRPr lang="en-US" sz="20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A7E67D-9CD7-F158-DB8D-4F80F5FC8D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FE5F97-13DD-24DA-0774-C6E1C7720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12" y="1157799"/>
            <a:ext cx="8731790" cy="413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0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C48C7-9B05-8125-C871-F6DDA8B23B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7985" y="116863"/>
            <a:ext cx="7857582" cy="121879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Catholic Jesuit Identity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E66B49-ACD6-D991-1CB5-EA770D411F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5465" y="2694294"/>
            <a:ext cx="6107786" cy="2908459"/>
          </a:xfrm>
        </p:spPr>
        <p:txBody>
          <a:bodyPr numCol="1"/>
          <a:lstStyle/>
          <a:p>
            <a:r>
              <a:rPr lang="en-US" sz="2000" dirty="0"/>
              <a:t>Health Sciences Campus Ministry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JUMP (Jesuit U Ministry Preview) Retreat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Day of Community &amp; Service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Chaplain Mentor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Anatomical Donor Service of Gratitude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Ignatian Service Immersion</a:t>
            </a:r>
          </a:p>
          <a:p>
            <a:r>
              <a:rPr lang="en-US" sz="2000" dirty="0"/>
              <a:t>Physician Vocation Program</a:t>
            </a:r>
          </a:p>
          <a:p>
            <a:r>
              <a:rPr lang="en-US" sz="2000" dirty="0"/>
              <a:t>Patient Centered Medicine/</a:t>
            </a:r>
            <a:r>
              <a:rPr lang="en-US" sz="2000" dirty="0" err="1"/>
              <a:t>Cura</a:t>
            </a:r>
            <a:r>
              <a:rPr lang="en-US" sz="2000" dirty="0"/>
              <a:t> </a:t>
            </a:r>
            <a:r>
              <a:rPr lang="en-US" sz="2000" dirty="0" err="1"/>
              <a:t>Personalis</a:t>
            </a:r>
            <a:endParaRPr lang="en-US" sz="2000" dirty="0"/>
          </a:p>
          <a:p>
            <a:r>
              <a:rPr lang="en-US" sz="2000" dirty="0"/>
              <a:t>Medical Spanish &amp; Polish Programs</a:t>
            </a:r>
          </a:p>
          <a:p>
            <a:r>
              <a:rPr lang="en-US" sz="2000" dirty="0"/>
              <a:t>Center for Community &amp; Global Health (CCGH)</a:t>
            </a:r>
          </a:p>
          <a:p>
            <a:r>
              <a:rPr lang="en-US" sz="2000" dirty="0"/>
              <a:t>Annual Stritch Medal and Alumni Award Ceremony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6FA7D4D-0A47-2D26-50D1-440643D1E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638213"/>
            <a:ext cx="7772400" cy="19402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35C517E-F8A0-2903-69A7-9B09FA2BD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291" y="4532132"/>
            <a:ext cx="2729620" cy="14264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6BD93B0-7F0D-DA9D-CE45-4B11CB2B47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4694" y="2702027"/>
            <a:ext cx="3467217" cy="166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634758"/>
      </p:ext>
    </p:extLst>
  </p:cSld>
  <p:clrMapOvr>
    <a:masterClrMapping/>
  </p:clrMapOvr>
</p:sld>
</file>

<file path=ppt/theme/theme1.xml><?xml version="1.0" encoding="utf-8"?>
<a:theme xmlns:a="http://schemas.openxmlformats.org/drawingml/2006/main" name="loyola-theme">
  <a:themeElements>
    <a:clrScheme name="loyola brand-2024-mac">
      <a:dk1>
        <a:srgbClr val="000000"/>
      </a:dk1>
      <a:lt1>
        <a:srgbClr val="FFFFFF"/>
      </a:lt1>
      <a:dk2>
        <a:srgbClr val="545454"/>
      </a:dk2>
      <a:lt2>
        <a:srgbClr val="DEDBD0"/>
      </a:lt2>
      <a:accent1>
        <a:srgbClr val="5A0621"/>
      </a:accent1>
      <a:accent2>
        <a:srgbClr val="EAAA00"/>
      </a:accent2>
      <a:accent3>
        <a:srgbClr val="DEDBD0"/>
      </a:accent3>
      <a:accent4>
        <a:srgbClr val="545454"/>
      </a:accent4>
      <a:accent5>
        <a:srgbClr val="878787"/>
      </a:accent5>
      <a:accent6>
        <a:srgbClr val="DEDBD0"/>
      </a:accent6>
      <a:hlink>
        <a:srgbClr val="5A0621"/>
      </a:hlink>
      <a:folHlink>
        <a:srgbClr val="8D00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loy-powerpoint-4x3-websafe" id="{EB681485-2C21-E64F-88E6-E187E7AF9C9E}" vid="{96F89AAB-E9E6-2644-9000-6450357DBA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ddfa6881-472b-4376-9060-4a0fa036b60d" xsi:nil="true"/>
    <_ip_UnifiedCompliancePolicyUIAction xmlns="http://schemas.microsoft.com/sharepoint/v3" xsi:nil="true"/>
    <TaxCatchAll xmlns="410b0493-6099-405b-af7c-4c4f4d34ca6f" xsi:nil="true"/>
    <_ip_UnifiedCompliancePolicyProperties xmlns="http://schemas.microsoft.com/sharepoint/v3" xsi:nil="true"/>
    <lcf76f155ced4ddcb4097134ff3c332f xmlns="ddfa6881-472b-4376-9060-4a0fa036b60d">
      <Terms xmlns="http://schemas.microsoft.com/office/infopath/2007/PartnerControls"/>
    </lcf76f155ced4ddcb4097134ff3c332f>
    <Notes xmlns="ddfa6881-472b-4376-9060-4a0fa036b60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C4FE1DD57D1A4A91554BDAC326B21C" ma:contentTypeVersion="26" ma:contentTypeDescription="Create a new document." ma:contentTypeScope="" ma:versionID="e2aa9aa067825afe1b0b3f8e60e05e8a">
  <xsd:schema xmlns:xsd="http://www.w3.org/2001/XMLSchema" xmlns:xs="http://www.w3.org/2001/XMLSchema" xmlns:p="http://schemas.microsoft.com/office/2006/metadata/properties" xmlns:ns1="http://schemas.microsoft.com/sharepoint/v3" xmlns:ns2="ddfa6881-472b-4376-9060-4a0fa036b60d" xmlns:ns3="410b0493-6099-405b-af7c-4c4f4d34ca6f" targetNamespace="http://schemas.microsoft.com/office/2006/metadata/properties" ma:root="true" ma:fieldsID="aae8aafaf9884206bc79cf40ad899145" ns1:_="" ns2:_="" ns3:_="">
    <xsd:import namespace="http://schemas.microsoft.com/sharepoint/v3"/>
    <xsd:import namespace="ddfa6881-472b-4376-9060-4a0fa036b60d"/>
    <xsd:import namespace="410b0493-6099-405b-af7c-4c4f4d34ca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fa6881-472b-4376-9060-4a0fa036b6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4ea81705-40ef-4f82-8f09-2686234d89a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otes" ma:index="29" nillable="true" ma:displayName="Notes" ma:format="Dropdown" ma:internalName="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0b0493-6099-405b-af7c-4c4f4d34ca6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99853ba-3a19-4a3b-b546-b69e92f03ba6}" ma:internalName="TaxCatchAll" ma:showField="CatchAllData" ma:web="410b0493-6099-405b-af7c-4c4f4d34ca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5FA7AE-6CDB-4486-AA56-76A6D2038F77}">
  <ds:schemaRefs>
    <ds:schemaRef ds:uri="http://schemas.microsoft.com/office/2006/metadata/properties"/>
    <ds:schemaRef ds:uri="http://schemas.microsoft.com/office/infopath/2007/PartnerControls"/>
    <ds:schemaRef ds:uri="ddfa6881-472b-4376-9060-4a0fa036b60d"/>
    <ds:schemaRef ds:uri="http://schemas.microsoft.com/sharepoint/v3"/>
    <ds:schemaRef ds:uri="410b0493-6099-405b-af7c-4c4f4d34ca6f"/>
  </ds:schemaRefs>
</ds:datastoreItem>
</file>

<file path=customXml/itemProps2.xml><?xml version="1.0" encoding="utf-8"?>
<ds:datastoreItem xmlns:ds="http://schemas.openxmlformats.org/officeDocument/2006/customXml" ds:itemID="{0BF1D89D-89AC-4931-8468-3853CF4265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dfa6881-472b-4376-9060-4a0fa036b60d"/>
    <ds:schemaRef ds:uri="410b0493-6099-405b-af7c-4c4f4d34ca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DC69A40-ACB8-46DC-A3E2-239C77D957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loyola-theme</Template>
  <TotalTime>1533</TotalTime>
  <Words>351</Words>
  <Application>Microsoft Office PowerPoint</Application>
  <PresentationFormat>On-screen Show (4:3)</PresentationFormat>
  <Paragraphs>68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AntennaCond Light</vt:lpstr>
      <vt:lpstr>Arial</vt:lpstr>
      <vt:lpstr>Georgia</vt:lpstr>
      <vt:lpstr>loyola-theme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Yee, Ted</dc:creator>
  <cp:lastModifiedBy>Pencyla, Michelle</cp:lastModifiedBy>
  <cp:revision>10</cp:revision>
  <cp:lastPrinted>2023-08-15T16:34:03Z</cp:lastPrinted>
  <dcterms:created xsi:type="dcterms:W3CDTF">2024-08-27T20:57:02Z</dcterms:created>
  <dcterms:modified xsi:type="dcterms:W3CDTF">2026-02-16T21:31:31Z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0x010100EDC4FE1DD57D1A4A91554BDAC326B21C</vt:lpwstr>
  </property>
  <property fmtid="{D5CDD505-2E9C-101B-9397-08002B2CF9AE}" pid="3" name="MediaServiceImageTags">
    <vt:lpwstr/>
  </property>
</Properties>
</file>